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5050"/>
    <a:srgbClr val="3A302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2F510-C622-4A80-81EF-EB915BCCE6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AFEBE99-57F2-454C-9D82-2E445B6D73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A952F8-1995-4D7E-92AD-FDF0E080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C15DA2-57F5-4EAF-8A5D-EFE3DE385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EFA4CE-FB84-49E7-9925-4A40677C1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27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E38700-860F-40BD-B088-3A1CF26A4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BF2DDB-A52D-43FA-A44E-A06EEEB96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C85ADE-3203-4E40-8CA3-D8E72B1ED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8F7BB9-C3C5-4D56-A051-9AAAC8698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6BE756-4539-4025-8A2B-4C57009FB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9227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0300C28-76FA-438A-9945-217D936BD7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F8813D-A3C1-4D07-B684-929BB9314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33108B-2BBE-49A2-9FC1-9BA0CD8D5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A94C10-DC8E-461E-AACC-5E54B1B8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A17BBE-BEC2-4C80-A4B0-2E001FCA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7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5C4FEF-BE3F-468C-8291-5785E5EF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E21787-AE0A-4BC2-A5BF-D08627987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2450D5-8BA8-423C-9E25-E870A7ED1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DBC122-AC38-4931-BB63-63722432F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68C0EA-5C60-4EC4-87B8-2660EC2C8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058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D6A8AF-D478-441C-AECE-E40213175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DBAAA1-0147-4C7D-9AC4-556C867F4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06C9819-5653-4FC5-9F80-BA574A54C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460319-B5A3-42EF-B00D-DB7FED73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E35E4F-B3C5-4317-B0D5-A8E1B26D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25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78969-8744-449C-82FF-7560761D4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B6CC47-113B-4060-9131-A93B65441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A5CEFF-630C-4149-88A9-EDBB18B82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0E5A37-DF06-44B0-94ED-484BC443A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A89D96-EF95-4FD5-8ED1-C5A53FE20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644FC46-A882-4538-BD3F-3DAB30453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32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F4B14-332D-48C7-B469-0352C93CA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3950D4-EBF7-460E-A593-B4BE22BA3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15AAEB5-D905-431C-82F1-8B3770112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05DAE9E-325E-4DC3-A274-D1DD451AB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3176106-0502-4562-BD9F-E436A24875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C93898E-E21C-4E27-96B5-C4EEA6602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512D589-8A62-45AB-A570-ABF81CD72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F088EF8-D107-4783-8B88-95A59239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2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9A3B8-801F-4012-9361-3632214C1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C0B8146-64E7-4025-80E6-188038F51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97531D0-7BA2-4EFC-987F-AB7238ACD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3A9E831-39D5-4692-9CCD-8A03203D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2306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398D843-D8A9-4D3E-83CD-55D13C363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841F757-B51D-4203-BB16-202A69EAB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CC79BDD-F833-4DE2-A4A8-A296F0F3D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627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63EEB4-7D50-4B46-896E-D6E7E4998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39CF82-75D0-4724-B82D-85D25FB92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02CB6F1-559C-4665-9959-E5E7C9129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4BDDEEB-E6E8-43DB-A783-5CABC107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3A5A4B-A5EF-4299-A47F-E5D5E3FCC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A5232C5-9E4D-477C-ABCD-B639818FD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55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D5E218-9372-4BC1-8984-4DEB6DA16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DC52700-4FA6-4127-971A-F422DEE294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29A3CBE-5F3D-4514-87EC-CB63BCA40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33DDE4-E365-4FA3-9AE2-426217910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19D1A72-7A4D-471F-A3BB-E5DB3607D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188445-87FA-4C31-B7EA-479EC515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324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9BCFD8C-A3A0-4CB2-8690-2C83C516A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187795-A041-45F0-9611-1597BD23C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5EE76B-15D4-45DA-B015-0980E8758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39AF2-67AE-4A56-88E1-50091EE1A605}" type="datetimeFigureOut">
              <a:rPr lang="pt-BR" smtClean="0"/>
              <a:t>04/06/2021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3B0042-467D-4908-AFC2-BDEAD3C704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678872-AD83-48C1-81ED-E970F6C44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093C8-74A4-4A3A-8D5C-EA3E4D62B41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381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essoa de cabelo escuro olhando para frente&#10;&#10;Descrição gerada automaticamente com confiança média">
            <a:extLst>
              <a:ext uri="{FF2B5EF4-FFF2-40B4-BE49-F238E27FC236}">
                <a16:creationId xmlns:a16="http://schemas.microsoft.com/office/drawing/2014/main" id="{9A7ED1AC-8A02-4AE9-965D-DDC7EE19A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9235" y="0"/>
            <a:ext cx="135304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735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626695D-897A-4895-B8AA-13616F18FEAD}"/>
              </a:ext>
            </a:extLst>
          </p:cNvPr>
          <p:cNvSpPr txBox="1"/>
          <p:nvPr/>
        </p:nvSpPr>
        <p:spPr>
          <a:xfrm>
            <a:off x="3922540" y="876480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QUEM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>
                <a:solidFill>
                  <a:srgbClr val="FF0000"/>
                </a:solidFill>
              </a:rPr>
              <a:t>S</a:t>
            </a:r>
            <a:r>
              <a:rPr lang="pt-BR" sz="4000" b="1" dirty="0">
                <a:solidFill>
                  <a:srgbClr val="FFFF00"/>
                </a:solidFill>
              </a:rPr>
              <a:t>O</a:t>
            </a:r>
            <a:r>
              <a:rPr lang="pt-BR" sz="4000" b="1" dirty="0">
                <a:solidFill>
                  <a:srgbClr val="002060"/>
                </a:solidFill>
              </a:rPr>
              <a:t>M</a:t>
            </a:r>
            <a:r>
              <a:rPr lang="pt-BR" sz="4000" b="1" dirty="0">
                <a:solidFill>
                  <a:srgbClr val="FF5050"/>
                </a:solidFill>
              </a:rPr>
              <a:t>O</a:t>
            </a:r>
            <a:r>
              <a:rPr lang="pt-BR" sz="4000" b="1" dirty="0">
                <a:solidFill>
                  <a:srgbClr val="008000"/>
                </a:solidFill>
              </a:rPr>
              <a:t>S</a:t>
            </a:r>
            <a:r>
              <a:rPr lang="pt-BR" sz="4000" b="1" dirty="0">
                <a:solidFill>
                  <a:srgbClr val="7030A0"/>
                </a:solidFill>
              </a:rPr>
              <a:t>?</a:t>
            </a:r>
          </a:p>
        </p:txBody>
      </p:sp>
      <p:pic>
        <p:nvPicPr>
          <p:cNvPr id="13" name="Imagem 12" descr="Uma imagem contendo corrente&#10;&#10;Descrição gerada automaticamente">
            <a:extLst>
              <a:ext uri="{FF2B5EF4-FFF2-40B4-BE49-F238E27FC236}">
                <a16:creationId xmlns:a16="http://schemas.microsoft.com/office/drawing/2014/main" id="{48B6BD92-DBEB-4024-840A-2DCBFCC13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573" y="1511575"/>
            <a:ext cx="3834849" cy="38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015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pic>
        <p:nvPicPr>
          <p:cNvPr id="9" name="Imagem 8" descr="Diagrama&#10;&#10;Descrição gerada automaticamente com confiança média">
            <a:extLst>
              <a:ext uri="{FF2B5EF4-FFF2-40B4-BE49-F238E27FC236}">
                <a16:creationId xmlns:a16="http://schemas.microsoft.com/office/drawing/2014/main" id="{352B83FA-BBC9-434C-A1BC-702DCE1F1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52" y="506789"/>
            <a:ext cx="9918895" cy="55793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607295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E5589E4-1D36-4DD1-87F0-D25586646F75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WEB </a:t>
            </a:r>
            <a:r>
              <a:rPr lang="en-US" sz="3600" b="1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3600" b="1" kern="1200" dirty="0">
                <a:solidFill>
                  <a:srgbClr val="FFFF00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3600" b="1" kern="120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T</a:t>
            </a:r>
            <a:r>
              <a:rPr lang="en-US" sz="3600" b="1" kern="1200" dirty="0">
                <a:solidFill>
                  <a:srgbClr val="FF5050"/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3600" b="1" kern="1200" dirty="0">
                <a:solidFill>
                  <a:srgbClr val="008000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A2EEFBC-FC43-488A-A263-DF74ECCDD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808943"/>
            <a:ext cx="6780700" cy="32377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-BR" b="0" i="0" u="none" strike="noStrike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>
                <a:solidFill>
                  <a:srgbClr val="008037"/>
                </a:solidFill>
                <a:effectLst/>
              </a:rPr>
              <a:t>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347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7FF0F48-3D92-41C2-A634-8A849915EE6F}"/>
              </a:ext>
            </a:extLst>
          </p:cNvPr>
          <p:cNvSpPr txBox="1"/>
          <p:nvPr/>
        </p:nvSpPr>
        <p:spPr>
          <a:xfrm>
            <a:off x="10275277" y="4927360"/>
            <a:ext cx="15637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1- essencial</a:t>
            </a:r>
          </a:p>
          <a:p>
            <a:r>
              <a:rPr lang="pt-BR" b="1" dirty="0">
                <a:solidFill>
                  <a:schemeClr val="bg1"/>
                </a:solidFill>
              </a:rPr>
              <a:t>2- importante </a:t>
            </a:r>
          </a:p>
          <a:p>
            <a:r>
              <a:rPr lang="pt-BR" b="1" dirty="0">
                <a:solidFill>
                  <a:schemeClr val="bg1"/>
                </a:solidFill>
              </a:rPr>
              <a:t>3- </a:t>
            </a:r>
            <a:r>
              <a:rPr lang="pt-BR" b="1" dirty="0" err="1">
                <a:solidFill>
                  <a:schemeClr val="bg1"/>
                </a:solidFill>
              </a:rPr>
              <a:t>desejavel</a:t>
            </a: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8912867F-13CB-4152-9DB4-65195B275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1" y="1007310"/>
            <a:ext cx="11282443" cy="5226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C79CDA06-9F99-49F7-8264-EA2E4006DFC0}"/>
              </a:ext>
            </a:extLst>
          </p:cNvPr>
          <p:cNvSpPr txBox="1"/>
          <p:nvPr/>
        </p:nvSpPr>
        <p:spPr>
          <a:xfrm>
            <a:off x="3507569" y="147485"/>
            <a:ext cx="5380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>
                    <a:lumMod val="75000"/>
                  </a:schemeClr>
                </a:solidFill>
              </a:rPr>
              <a:t>Ferramenta de </a:t>
            </a:r>
            <a:r>
              <a:rPr lang="pt-BR" sz="4000" b="1" dirty="0">
                <a:solidFill>
                  <a:srgbClr val="FF0000"/>
                </a:solidFill>
              </a:rPr>
              <a:t>G</a:t>
            </a:r>
            <a:r>
              <a:rPr lang="pt-BR" sz="4000" b="1" dirty="0">
                <a:solidFill>
                  <a:srgbClr val="FFFF00"/>
                </a:solidFill>
              </a:rPr>
              <a:t>e</a:t>
            </a:r>
            <a:r>
              <a:rPr lang="pt-BR" sz="4000" b="1" dirty="0">
                <a:solidFill>
                  <a:srgbClr val="002060"/>
                </a:solidFill>
              </a:rPr>
              <a:t>s</a:t>
            </a:r>
            <a:r>
              <a:rPr lang="pt-BR" sz="4000" b="1" dirty="0">
                <a:solidFill>
                  <a:srgbClr val="FF5050"/>
                </a:solidFill>
              </a:rPr>
              <a:t>t</a:t>
            </a:r>
            <a:r>
              <a:rPr lang="pt-BR" sz="4000" b="1" dirty="0">
                <a:solidFill>
                  <a:srgbClr val="008000"/>
                </a:solidFill>
              </a:rPr>
              <a:t>ã</a:t>
            </a:r>
            <a:r>
              <a:rPr lang="pt-BR" sz="4000" b="1" dirty="0">
                <a:solidFill>
                  <a:srgbClr val="7030A0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90692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F4529D14-06E1-4C18-8A5C-AFAD4C5B6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934" y="1115471"/>
            <a:ext cx="8792132" cy="49507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FBA80CB-8FEE-42BC-A26F-1EDE3C4ECC29}"/>
              </a:ext>
            </a:extLst>
          </p:cNvPr>
          <p:cNvSpPr txBox="1"/>
          <p:nvPr/>
        </p:nvSpPr>
        <p:spPr>
          <a:xfrm>
            <a:off x="3922541" y="166192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M</a:t>
            </a:r>
            <a:r>
              <a:rPr lang="pt-BR" sz="4000" b="1" dirty="0">
                <a:solidFill>
                  <a:srgbClr val="FFFF00"/>
                </a:solidFill>
              </a:rPr>
              <a:t>E</a:t>
            </a:r>
            <a:r>
              <a:rPr lang="pt-BR" sz="4000" b="1" dirty="0">
                <a:solidFill>
                  <a:srgbClr val="002060"/>
                </a:solidFill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226345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FBA80CB-8FEE-42BC-A26F-1EDE3C4ECC29}"/>
              </a:ext>
            </a:extLst>
          </p:cNvPr>
          <p:cNvSpPr txBox="1"/>
          <p:nvPr/>
        </p:nvSpPr>
        <p:spPr>
          <a:xfrm>
            <a:off x="3922541" y="166192"/>
            <a:ext cx="4346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G</a:t>
            </a:r>
            <a:r>
              <a:rPr lang="pt-BR" sz="4000" b="1" dirty="0">
                <a:solidFill>
                  <a:srgbClr val="FFFF00"/>
                </a:solidFill>
              </a:rPr>
              <a:t>I</a:t>
            </a:r>
            <a:r>
              <a:rPr lang="pt-BR" sz="4000" b="1" dirty="0">
                <a:solidFill>
                  <a:srgbClr val="002060"/>
                </a:solidFill>
              </a:rPr>
              <a:t>T</a:t>
            </a:r>
            <a:r>
              <a:rPr lang="pt-BR" sz="4000" b="1" dirty="0">
                <a:solidFill>
                  <a:srgbClr val="FF5050"/>
                </a:solidFill>
              </a:rPr>
              <a:t>H</a:t>
            </a:r>
            <a:r>
              <a:rPr lang="pt-BR" sz="4000" b="1" dirty="0">
                <a:solidFill>
                  <a:srgbClr val="008000"/>
                </a:solidFill>
              </a:rPr>
              <a:t>U</a:t>
            </a:r>
            <a:r>
              <a:rPr lang="pt-BR" sz="4000" b="1" dirty="0">
                <a:solidFill>
                  <a:srgbClr val="7030A0"/>
                </a:solidFill>
              </a:rPr>
              <a:t>B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8FB25F1-4388-4F8D-BA1B-69CB82A10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96" y="964153"/>
            <a:ext cx="10324006" cy="49296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1268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0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4822602C-6189-4CC1-AC80-24C9F48665FF}"/>
              </a:ext>
            </a:extLst>
          </p:cNvPr>
          <p:cNvSpPr txBox="1"/>
          <p:nvPr/>
        </p:nvSpPr>
        <p:spPr>
          <a:xfrm>
            <a:off x="10275277" y="6307574"/>
            <a:ext cx="1916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0" i="0" u="none" strike="noStrike" dirty="0">
                <a:solidFill>
                  <a:schemeClr val="bg1">
                    <a:lumMod val="75000"/>
                  </a:schemeClr>
                </a:solidFill>
                <a:effectLst/>
              </a:rPr>
              <a:t>PROGRAM</a:t>
            </a:r>
            <a:r>
              <a:rPr lang="pt-BR" b="0" i="0" u="none" strike="noStrike" dirty="0">
                <a:solidFill>
                  <a:srgbClr val="FFFFFF"/>
                </a:solidFill>
                <a:effectLst/>
              </a:rPr>
              <a:t> </a:t>
            </a:r>
            <a:r>
              <a:rPr lang="pt-BR" b="0" i="0" u="none" strike="noStrike" dirty="0">
                <a:solidFill>
                  <a:srgbClr val="FF1616"/>
                </a:solidFill>
                <a:effectLst/>
              </a:rPr>
              <a:t>K</a:t>
            </a:r>
            <a:r>
              <a:rPr lang="pt-BR" b="0" i="0" u="none" strike="noStrike" dirty="0">
                <a:solidFill>
                  <a:srgbClr val="FFDE59"/>
                </a:solidFill>
                <a:effectLst/>
              </a:rPr>
              <a:t>I</a:t>
            </a:r>
            <a:r>
              <a:rPr lang="pt-BR" b="0" i="0" u="none" strike="noStrike" dirty="0">
                <a:solidFill>
                  <a:srgbClr val="004AAD"/>
                </a:solidFill>
                <a:effectLst/>
              </a:rPr>
              <a:t>D</a:t>
            </a:r>
            <a:r>
              <a:rPr lang="pt-BR" b="0" i="0" u="none" strike="noStrike" dirty="0">
                <a:solidFill>
                  <a:srgbClr val="FF66C4"/>
                </a:solidFill>
                <a:effectLst/>
              </a:rPr>
              <a:t>'</a:t>
            </a:r>
            <a:r>
              <a:rPr lang="pt-BR" b="0" i="0" u="none" strike="noStrike" dirty="0">
                <a:solidFill>
                  <a:srgbClr val="008037"/>
                </a:solidFill>
                <a:effectLst/>
              </a:rPr>
              <a:t>S</a:t>
            </a:r>
            <a:endParaRPr lang="pt-BR" dirty="0"/>
          </a:p>
        </p:txBody>
      </p:sp>
      <p:pic>
        <p:nvPicPr>
          <p:cNvPr id="5" name="Imagem 4" descr="Foto preta e branca de menino sentado em frente a mesa&#10;&#10;Descrição gerada automaticamente">
            <a:extLst>
              <a:ext uri="{FF2B5EF4-FFF2-40B4-BE49-F238E27FC236}">
                <a16:creationId xmlns:a16="http://schemas.microsoft.com/office/drawing/2014/main" id="{1B188A4D-381C-4E0F-9BD3-19635A354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5901"/>
            <a:ext cx="12192000" cy="81361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FE98505-EA3E-4632-B2DA-C9074A89F76A}"/>
              </a:ext>
            </a:extLst>
          </p:cNvPr>
          <p:cNvSpPr txBox="1"/>
          <p:nvPr/>
        </p:nvSpPr>
        <p:spPr>
          <a:xfrm>
            <a:off x="5393635" y="2488724"/>
            <a:ext cx="62152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rgbClr val="FF0000"/>
                </a:solidFill>
              </a:rPr>
              <a:t>OBRIGADO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00B0F0"/>
                </a:solidFill>
              </a:rPr>
              <a:t>POR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002060"/>
                </a:solidFill>
              </a:rPr>
              <a:t>CHEGAREM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>
                <a:solidFill>
                  <a:srgbClr val="FF5050"/>
                </a:solidFill>
              </a:rPr>
              <a:t>ATE </a:t>
            </a:r>
            <a:r>
              <a:rPr lang="pt-BR" sz="4000" b="1" dirty="0">
                <a:solidFill>
                  <a:srgbClr val="008000"/>
                </a:solidFill>
              </a:rPr>
              <a:t>AQUI!</a:t>
            </a:r>
          </a:p>
        </p:txBody>
      </p:sp>
    </p:spTree>
    <p:extLst>
      <p:ext uri="{BB962C8B-B14F-4D97-AF65-F5344CB8AC3E}">
        <p14:creationId xmlns:p14="http://schemas.microsoft.com/office/powerpoint/2010/main" val="8102423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47DF97F5812C48AC56EEAD13F91A14" ma:contentTypeVersion="4" ma:contentTypeDescription="Create a new document." ma:contentTypeScope="" ma:versionID="a0c4349b4016a3368b0684d72c1ba297">
  <xsd:schema xmlns:xsd="http://www.w3.org/2001/XMLSchema" xmlns:xs="http://www.w3.org/2001/XMLSchema" xmlns:p="http://schemas.microsoft.com/office/2006/metadata/properties" xmlns:ns3="2738bcf7-a7d1-483c-b8c3-3b8e485feb0d" targetNamespace="http://schemas.microsoft.com/office/2006/metadata/properties" ma:root="true" ma:fieldsID="50b162ea5db14ab2c84d7999098f8f4b" ns3:_="">
    <xsd:import namespace="2738bcf7-a7d1-483c-b8c3-3b8e485feb0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38bcf7-a7d1-483c-b8c3-3b8e485feb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A47006-AC54-4FBA-AD35-C7B366195B4E}">
  <ds:schemaRefs>
    <ds:schemaRef ds:uri="2738bcf7-a7d1-483c-b8c3-3b8e485feb0d"/>
    <ds:schemaRef ds:uri="http://purl.org/dc/terms/"/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E2C1E455-79D1-4392-8BB7-A9D563F484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8DD2263-5910-4170-B7BE-2D2CB8F38F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38bcf7-a7d1-483c-b8c3-3b8e485feb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37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LEONARDO ARRUDA GONÇALVES</dc:creator>
  <cp:lastModifiedBy>LEONARDO ARRUDA GONÇALVES</cp:lastModifiedBy>
  <cp:revision>13</cp:revision>
  <dcterms:created xsi:type="dcterms:W3CDTF">2021-06-04T16:53:27Z</dcterms:created>
  <dcterms:modified xsi:type="dcterms:W3CDTF">2021-06-04T21:36:07Z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0x0101004D47DF97F5812C48AC56EEAD13F91A14</vt:lpwstr>
  </property>
</Properties>
</file>

<file path=docProps/thumbnail.jpeg>
</file>